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Effective Sentences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Models for Writers – Chapter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95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Six ways to use sentence variety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Subordination</a:t>
            </a:r>
          </a:p>
          <a:p>
            <a:r>
              <a:rPr lang="en-US" sz="3200" b="1" dirty="0" smtClean="0"/>
              <a:t>Periodic and loose sentences</a:t>
            </a:r>
          </a:p>
          <a:p>
            <a:r>
              <a:rPr lang="en-US" sz="3200" b="1" dirty="0" smtClean="0"/>
              <a:t>Dramatically short sentences</a:t>
            </a:r>
          </a:p>
          <a:p>
            <a:r>
              <a:rPr lang="en-US" sz="3200" b="1" dirty="0" smtClean="0"/>
              <a:t>Active and passive voice</a:t>
            </a:r>
          </a:p>
          <a:p>
            <a:r>
              <a:rPr lang="en-US" sz="3200" b="1" dirty="0" smtClean="0"/>
              <a:t>For Sentence Emphasis:</a:t>
            </a:r>
          </a:p>
          <a:p>
            <a:pPr lvl="1"/>
            <a:r>
              <a:rPr lang="en-US" sz="3200" b="1" dirty="0" smtClean="0"/>
              <a:t>Coordination</a:t>
            </a:r>
          </a:p>
          <a:p>
            <a:pPr lvl="1"/>
            <a:r>
              <a:rPr lang="en-US" sz="3200" b="1" dirty="0" err="1" smtClean="0"/>
              <a:t>Parallellism</a:t>
            </a:r>
            <a:endParaRPr lang="en-US" sz="3200" b="1" dirty="0" smtClean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4473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Subordination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6" y="2011680"/>
            <a:ext cx="11606646" cy="420624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process of giving one idea less emphasis than other in a sentence</a:t>
            </a:r>
          </a:p>
          <a:p>
            <a:r>
              <a:rPr lang="en-US" sz="3600" b="1" dirty="0" smtClean="0"/>
              <a:t>Writers subordinate ideas by introducing them either with </a:t>
            </a:r>
            <a:r>
              <a:rPr lang="en-US" sz="3600" b="1" u="sng" dirty="0" smtClean="0"/>
              <a:t>subordinating conjunctions </a:t>
            </a:r>
            <a:r>
              <a:rPr lang="en-US" sz="3600" b="1" dirty="0" smtClean="0"/>
              <a:t>(because, if, as, though, while, when, after…) or with </a:t>
            </a:r>
            <a:r>
              <a:rPr lang="en-US" sz="3600" b="1" u="sng" dirty="0" smtClean="0"/>
              <a:t>relative pronouns </a:t>
            </a:r>
          </a:p>
          <a:p>
            <a:r>
              <a:rPr lang="en-US" sz="3600" b="1" dirty="0" smtClean="0"/>
              <a:t>( that, which, who, whomever, what).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7678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Periodic and loose sentences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Places the most important words, phrases, and clauses at the beginning or end of a sentence.</a:t>
            </a:r>
          </a:p>
          <a:p>
            <a:pPr lvl="1"/>
            <a:r>
              <a:rPr lang="en-US" sz="4000" dirty="0" smtClean="0">
                <a:solidFill>
                  <a:srgbClr val="FF0000"/>
                </a:solidFill>
              </a:rPr>
              <a:t>Periodic sentences </a:t>
            </a:r>
            <a:r>
              <a:rPr lang="en-US" sz="4000" dirty="0" smtClean="0"/>
              <a:t>place the main idea at the end, closer to the </a:t>
            </a:r>
            <a:r>
              <a:rPr lang="en-US" sz="4000" dirty="0" err="1" smtClean="0"/>
              <a:t>perio</a:t>
            </a:r>
            <a:r>
              <a:rPr lang="en-US" sz="4000" dirty="0" smtClean="0"/>
              <a:t>	</a:t>
            </a:r>
          </a:p>
          <a:p>
            <a:pPr lvl="1"/>
            <a:r>
              <a:rPr lang="en-US" sz="4000" dirty="0" smtClean="0">
                <a:solidFill>
                  <a:srgbClr val="FF0000"/>
                </a:solidFill>
              </a:rPr>
              <a:t>Loose sentences </a:t>
            </a:r>
            <a:r>
              <a:rPr lang="en-US" sz="4000" dirty="0" smtClean="0"/>
              <a:t>states its main idea at the beginning and then adds details.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6025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Dramatically short sentences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36" y="2011680"/>
            <a:ext cx="11326091" cy="4206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Short declarative sentences help drive a point home.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Example</a:t>
            </a:r>
            <a:r>
              <a:rPr lang="en-US" sz="4000" dirty="0" smtClean="0"/>
              <a:t>:  </a:t>
            </a:r>
          </a:p>
          <a:p>
            <a:pPr marL="0" indent="0">
              <a:buNone/>
            </a:pPr>
            <a:r>
              <a:rPr lang="en-US" sz="3600" dirty="0" smtClean="0"/>
              <a:t>The qualities Barbie promotes (slimness, youth, and beauty) allow no tolerance of gray hair, wrinkles, sloping posture, or failing eyesight and hearing.  Barbie’s perfect body is eternal.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1784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and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391" y="1876598"/>
            <a:ext cx="11764935" cy="4206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Active voice emphasizes the doer of an action</a:t>
            </a:r>
          </a:p>
          <a:p>
            <a:r>
              <a:rPr lang="en-US" sz="3200" dirty="0" smtClean="0"/>
              <a:t>Passive voice downplays or omits the doer completely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4606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21</TotalTime>
  <Words>193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</vt:lpstr>
      <vt:lpstr>Banded</vt:lpstr>
      <vt:lpstr>Effective Sentences</vt:lpstr>
      <vt:lpstr>Six ways to use sentence variety</vt:lpstr>
      <vt:lpstr>Subordination</vt:lpstr>
      <vt:lpstr>Periodic and loose sentences</vt:lpstr>
      <vt:lpstr>Dramatically short sentences</vt:lpstr>
      <vt:lpstr>Active and passive voice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Sentences</dc:title>
  <dc:creator>andres maldonado</dc:creator>
  <cp:lastModifiedBy>andres maldonado</cp:lastModifiedBy>
  <cp:revision>6</cp:revision>
  <dcterms:created xsi:type="dcterms:W3CDTF">2015-01-22T18:54:47Z</dcterms:created>
  <dcterms:modified xsi:type="dcterms:W3CDTF">2015-01-22T19:15:50Z</dcterms:modified>
</cp:coreProperties>
</file>