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700869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accent1"/>
                </a:solidFill>
              </a:rPr>
              <a:t>Division and Classification</a:t>
            </a:r>
            <a:endParaRPr lang="en-US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6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1"/>
                </a:solidFill>
              </a:rPr>
              <a:t>Division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Separating a class of things or ideas into categories following a clear principle or basis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398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accent1"/>
                </a:solidFill>
              </a:rPr>
              <a:t>Classification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Grouping individual objects or ideas into already established categories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3496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Division and Classification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High School Activities (topic)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5722" y="3207327"/>
            <a:ext cx="1766455" cy="498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Sports Activities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108864" y="3207327"/>
            <a:ext cx="1766455" cy="498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Social Activities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430491" y="3207327"/>
            <a:ext cx="1766455" cy="498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Academic Activities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2774373" y="3896591"/>
            <a:ext cx="509154" cy="340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737514" y="3907559"/>
            <a:ext cx="509154" cy="340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137073" y="3896591"/>
            <a:ext cx="509154" cy="340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5773" y="4328252"/>
            <a:ext cx="1366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Baseball</a:t>
            </a:r>
          </a:p>
          <a:p>
            <a:r>
              <a:rPr lang="en-US" dirty="0" smtClean="0"/>
              <a:t>Basketball</a:t>
            </a:r>
          </a:p>
          <a:p>
            <a:r>
              <a:rPr lang="en-US" dirty="0" smtClean="0"/>
              <a:t>Volleyball</a:t>
            </a:r>
          </a:p>
          <a:p>
            <a:r>
              <a:rPr lang="en-US" dirty="0" smtClean="0"/>
              <a:t>Track</a:t>
            </a:r>
          </a:p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76409" y="4427683"/>
            <a:ext cx="1641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Classes</a:t>
            </a:r>
          </a:p>
          <a:p>
            <a:r>
              <a:rPr lang="en-US" dirty="0" smtClean="0"/>
              <a:t>Studying</a:t>
            </a:r>
          </a:p>
          <a:p>
            <a:r>
              <a:rPr lang="en-US" dirty="0" smtClean="0"/>
              <a:t>Tests</a:t>
            </a:r>
          </a:p>
          <a:p>
            <a:r>
              <a:rPr lang="en-US" dirty="0" smtClean="0"/>
              <a:t>Tutoring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08418" y="4328252"/>
            <a:ext cx="2639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Dances</a:t>
            </a:r>
          </a:p>
          <a:p>
            <a:r>
              <a:rPr lang="en-US" dirty="0" smtClean="0"/>
              <a:t>Clubs</a:t>
            </a:r>
          </a:p>
          <a:p>
            <a:r>
              <a:rPr lang="en-US" dirty="0" smtClean="0"/>
              <a:t>Leadership</a:t>
            </a:r>
          </a:p>
          <a:p>
            <a:r>
              <a:rPr lang="en-US" dirty="0" smtClean="0"/>
              <a:t>Mentoring</a:t>
            </a:r>
          </a:p>
          <a:p>
            <a:r>
              <a:rPr lang="en-US" dirty="0" smtClean="0"/>
              <a:t>Attending school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5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accent1"/>
                </a:solidFill>
              </a:rPr>
              <a:t>Models for Writers</a:t>
            </a:r>
            <a:endParaRPr lang="en-US" sz="5400" b="1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Refer to pages 461 – 482 for more detailed information regarding Division and Classification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60006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77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Division and Classification</vt:lpstr>
      <vt:lpstr>Division</vt:lpstr>
      <vt:lpstr>Classification</vt:lpstr>
      <vt:lpstr>Division and Classification</vt:lpstr>
      <vt:lpstr>Models for Writers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and Classification</dc:title>
  <dc:creator>andres maldonado</dc:creator>
  <cp:lastModifiedBy>andres maldonado</cp:lastModifiedBy>
  <cp:revision>7</cp:revision>
  <dcterms:created xsi:type="dcterms:W3CDTF">2014-03-12T19:46:41Z</dcterms:created>
  <dcterms:modified xsi:type="dcterms:W3CDTF">2014-03-16T15:20:50Z</dcterms:modified>
</cp:coreProperties>
</file>