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25E166-4090-48A7-9288-98CAD82B967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A02688-FA09-4DE9-851A-12BA2956D93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81200"/>
            <a:ext cx="7406640" cy="25146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663300"/>
                </a:solidFill>
              </a:rPr>
              <a:t>Check Your Paragraph</a:t>
            </a:r>
            <a:br>
              <a:rPr lang="en-US" sz="5400" b="1" dirty="0">
                <a:solidFill>
                  <a:srgbClr val="663300"/>
                </a:solidFill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46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248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Does the paragraph begin with a controlling idea?</a:t>
            </a:r>
          </a:p>
          <a:p>
            <a:pPr marL="82296" indent="0">
              <a:buNone/>
            </a:pPr>
            <a:endParaRPr lang="en-US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663300"/>
                </a:solidFill>
              </a:rPr>
              <a:t>Make sure your paragraph begins with a clear claim, not with evidence!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rgbClr val="6633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663300"/>
                </a:solidFill>
              </a:rPr>
              <a:t>Is your claim specific enough?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rgbClr val="6633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663300"/>
                </a:solidFill>
              </a:rPr>
              <a:t>Does it capture the most interesting part of your central idea?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Does the paragraph tell the reader why your claim matters?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498080" cy="4038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663300"/>
                </a:solidFill>
              </a:rPr>
              <a:t>Can the reader see clearly how and why this idea is worth an entire paragraph?</a:t>
            </a:r>
            <a:endParaRPr lang="en-US" sz="40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Is your evidence the right kind of evidence?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343400"/>
          </a:xfrm>
        </p:spPr>
        <p:txBody>
          <a:bodyPr/>
          <a:lstStyle/>
          <a:p>
            <a:r>
              <a:rPr lang="en-US" b="1" dirty="0" smtClean="0">
                <a:solidFill>
                  <a:srgbClr val="663300"/>
                </a:solidFill>
              </a:rPr>
              <a:t>Take a look at the evidence you include.  Are you spending too much time summarizing or describing?</a:t>
            </a:r>
          </a:p>
          <a:p>
            <a:endParaRPr lang="en-US" b="1" dirty="0">
              <a:solidFill>
                <a:srgbClr val="663300"/>
              </a:solidFill>
            </a:endParaRPr>
          </a:p>
          <a:p>
            <a:r>
              <a:rPr lang="en-US" b="1" dirty="0" smtClean="0">
                <a:solidFill>
                  <a:srgbClr val="663300"/>
                </a:solidFill>
              </a:rPr>
              <a:t>Does your evidence pay attention to specific language choices?</a:t>
            </a:r>
            <a:endParaRPr lang="en-US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How are you integrating evidence and analysis?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43088" cy="4191000"/>
          </a:xfrm>
        </p:spPr>
        <p:txBody>
          <a:bodyPr/>
          <a:lstStyle/>
          <a:p>
            <a:r>
              <a:rPr lang="en-US" b="1" dirty="0" smtClean="0">
                <a:solidFill>
                  <a:srgbClr val="663300"/>
                </a:solidFill>
              </a:rPr>
              <a:t>You don’t always need long quotes to make your point.  Sometimes smaller pieces of text, integrated into your analysis, will be a more effective way of arguing your point.</a:t>
            </a:r>
            <a:endParaRPr lang="en-US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2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How does it end?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r>
              <a:rPr lang="en-US" b="1" dirty="0" smtClean="0">
                <a:solidFill>
                  <a:srgbClr val="663300"/>
                </a:solidFill>
              </a:rPr>
              <a:t>Take a second look at the last sentence of your paragraph.  Do you end with evidence?</a:t>
            </a:r>
          </a:p>
          <a:p>
            <a:endParaRPr lang="en-US" b="1" dirty="0">
              <a:solidFill>
                <a:srgbClr val="663300"/>
              </a:solidFill>
            </a:endParaRPr>
          </a:p>
          <a:p>
            <a:r>
              <a:rPr lang="en-US" b="1" dirty="0" smtClean="0">
                <a:solidFill>
                  <a:srgbClr val="663300"/>
                </a:solidFill>
              </a:rPr>
              <a:t>Does the conclusion just restate the claim, or is there a new, final synthesis that will leave the reader satisfied?</a:t>
            </a:r>
            <a:endParaRPr lang="en-US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196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Check Your Paragraph </vt:lpstr>
      <vt:lpstr>PowerPoint Presentation</vt:lpstr>
      <vt:lpstr>Does the paragraph tell the reader why your claim matters?</vt:lpstr>
      <vt:lpstr>Is your evidence the right kind of evidence?</vt:lpstr>
      <vt:lpstr>How are you integrating evidence and analysis?</vt:lpstr>
      <vt:lpstr>How does it end?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Your Paragraph</dc:title>
  <dc:creator>Windows User</dc:creator>
  <cp:lastModifiedBy>Windows User</cp:lastModifiedBy>
  <cp:revision>3</cp:revision>
  <dcterms:created xsi:type="dcterms:W3CDTF">2014-11-07T18:32:24Z</dcterms:created>
  <dcterms:modified xsi:type="dcterms:W3CDTF">2014-11-07T18:48:26Z</dcterms:modified>
</cp:coreProperties>
</file>