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67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Colons to Introduce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2011680"/>
            <a:ext cx="11430000" cy="420624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For our class, we had to interview the following experts</a:t>
            </a:r>
            <a:r>
              <a:rPr lang="en-US" sz="4000" b="1" dirty="0" smtClean="0">
                <a:solidFill>
                  <a:schemeClr val="bg1"/>
                </a:solidFill>
              </a:rPr>
              <a:t>:</a:t>
            </a:r>
            <a:r>
              <a:rPr lang="en-US" sz="4000" dirty="0" smtClean="0"/>
              <a:t>  an economist, a scientist, and a doctor.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Use a colon after an independent clause to introduce a lit of items. Use commas to separate three or more items.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86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84176"/>
            <a:ext cx="11806518" cy="150876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Do Not use </a:t>
            </a:r>
            <a:r>
              <a:rPr lang="en-US" sz="3600" dirty="0" smtClean="0"/>
              <a:t>a colon after a verb or preposition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3" y="2011680"/>
            <a:ext cx="11806518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Veronica always orders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  <a:r>
              <a:rPr lang="en-US" sz="4400" dirty="0" smtClean="0"/>
              <a:t> soup, salad, and dessert.                   </a:t>
            </a:r>
            <a:r>
              <a:rPr lang="en-US" sz="4400" dirty="0" smtClean="0">
                <a:solidFill>
                  <a:schemeClr val="bg1"/>
                </a:solidFill>
              </a:rPr>
              <a:t>INCORRECT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Veronica always orders soup, salad, and dessert. </a:t>
            </a:r>
            <a:r>
              <a:rPr lang="en-US" sz="4400" dirty="0" smtClean="0">
                <a:solidFill>
                  <a:schemeClr val="bg1"/>
                </a:solidFill>
              </a:rPr>
              <a:t>CORRECT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69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4" y="284176"/>
            <a:ext cx="11739282" cy="1508760"/>
          </a:xfrm>
        </p:spPr>
        <p:txBody>
          <a:bodyPr/>
          <a:lstStyle/>
          <a:p>
            <a:r>
              <a:rPr lang="en-US" dirty="0" smtClean="0"/>
              <a:t>Using a colon to introduce a 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2025127"/>
            <a:ext cx="11591365" cy="420624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Oliver Wendell Holmes Jr. wrote this about freedom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  <a:r>
              <a:rPr lang="en-US" sz="3600" dirty="0" smtClean="0"/>
              <a:t>  “It is only through free debate and free exchange of ideas that government remains responsive to the will of the people and peaceful change is effected.”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Use a colon to introduce a quotation that is form or lengthy or a quotation that does not contain a “he said/she said” expression.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8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  <p:sndAc>
          <p:stSnd>
            <p:snd r:embed="rId2" name="push.wav"/>
          </p:stSnd>
        </p:sndAc>
      </p:transition>
    </mc:Choice>
    <mc:Fallback>
      <p:transition spd="slow">
        <p:fad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colon to introduce or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8" y="2011680"/>
            <a:ext cx="11685495" cy="420624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His explanation for being late was believable</a:t>
            </a:r>
            <a:r>
              <a:rPr lang="en-US" sz="4000" b="1" dirty="0" smtClean="0">
                <a:solidFill>
                  <a:schemeClr val="bg1"/>
                </a:solidFill>
              </a:rPr>
              <a:t>:</a:t>
            </a:r>
            <a:r>
              <a:rPr lang="en-US" sz="4000" dirty="0" smtClean="0"/>
              <a:t> He had a flat tire on the way.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Use a colon to introduce a sentence that summarizes or explains the sentence before it.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Note that the complete sentence after the colon starts with a capital letter!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9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4" y="284176"/>
            <a:ext cx="11672047" cy="1508760"/>
          </a:xfrm>
        </p:spPr>
        <p:txBody>
          <a:bodyPr/>
          <a:lstStyle/>
          <a:p>
            <a:r>
              <a:rPr lang="en-US" dirty="0" smtClean="0"/>
              <a:t>Use a colon to introduce an appositive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2011680"/>
            <a:ext cx="11551023" cy="420624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I had finally decided on a career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  <a:r>
              <a:rPr lang="en-US" sz="4400" dirty="0" smtClean="0"/>
              <a:t> nursing.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Use a colon to introduce a formal appositive that follows an independent clause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Note that the colon is a stronger punctuation mark than a comma.  Using the colon gives more emphasis to the appositive it introduces.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push.wav"/>
          </p:stSnd>
        </p:sndAc>
      </p:transition>
    </mc:Choice>
    <mc:Fallback>
      <p:transition spd="slow">
        <p:fad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22</TotalTime>
  <Words>266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Colons</vt:lpstr>
      <vt:lpstr>Using Colons to Introduce a list</vt:lpstr>
      <vt:lpstr>Do Not use a colon after a verb or preposition</vt:lpstr>
      <vt:lpstr>Using a colon to introduce a quotation</vt:lpstr>
      <vt:lpstr>Use a colon to introduce or explain</vt:lpstr>
      <vt:lpstr>Use a colon to introduce an appositive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Colons</dc:title>
  <dc:creator>andres maldonado</dc:creator>
  <cp:lastModifiedBy>andres maldonado</cp:lastModifiedBy>
  <cp:revision>8</cp:revision>
  <dcterms:created xsi:type="dcterms:W3CDTF">2014-09-28T18:43:56Z</dcterms:created>
  <dcterms:modified xsi:type="dcterms:W3CDTF">2014-09-28T19:05:59Z</dcterms:modified>
</cp:coreProperties>
</file>