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913829-7A65-4447-9AA8-E7F689F1D731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A8A1C2-8457-450C-93C0-274667D761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Compound Sentences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3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Compound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SV+,CSV+.</a:t>
            </a:r>
          </a:p>
          <a:p>
            <a:pPr lvl="1"/>
            <a:r>
              <a:rPr lang="en-US" sz="3200" dirty="0" smtClean="0"/>
              <a:t>Subject verb additional words comma coordinating conjunction (FANBOYS) subject verb additional words end mark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569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SV+,CSV+.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Subjects</a:t>
            </a:r>
            <a:r>
              <a:rPr lang="en-US" sz="2800" dirty="0" smtClean="0"/>
              <a:t> are always a NOUN or PRONOUN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Always use a </a:t>
            </a:r>
            <a:r>
              <a:rPr lang="en-US" sz="2800" b="1" dirty="0" smtClean="0">
                <a:solidFill>
                  <a:srgbClr val="92D050"/>
                </a:solidFill>
              </a:rPr>
              <a:t>coordinating conjunction (FANBOYS) </a:t>
            </a:r>
            <a:r>
              <a:rPr lang="en-US" sz="2800" dirty="0" smtClean="0"/>
              <a:t>to combine sentences when writing a compound sentence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11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801136"/>
          </a:xfrm>
        </p:spPr>
        <p:txBody>
          <a:bodyPr/>
          <a:lstStyle/>
          <a:p>
            <a:r>
              <a:rPr lang="en-US" b="1" dirty="0" smtClean="0"/>
              <a:t>Compound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7109908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For</a:t>
            </a:r>
            <a:r>
              <a:rPr lang="en-US" sz="2800" dirty="0" smtClean="0"/>
              <a:t> = works like the word “because”</a:t>
            </a:r>
          </a:p>
          <a:p>
            <a:r>
              <a:rPr lang="en-US" sz="2800" b="1" dirty="0" smtClean="0"/>
              <a:t>And</a:t>
            </a:r>
            <a:r>
              <a:rPr lang="en-US" sz="2800" dirty="0" smtClean="0"/>
              <a:t> = in addition to</a:t>
            </a:r>
          </a:p>
          <a:p>
            <a:r>
              <a:rPr lang="en-US" sz="2800" b="1" dirty="0" smtClean="0"/>
              <a:t>Nor</a:t>
            </a:r>
            <a:r>
              <a:rPr lang="en-US" sz="2800" dirty="0" smtClean="0"/>
              <a:t> = works like the word “neither”</a:t>
            </a:r>
          </a:p>
          <a:p>
            <a:r>
              <a:rPr lang="en-US" sz="2800" b="1" dirty="0" smtClean="0"/>
              <a:t>But</a:t>
            </a:r>
            <a:r>
              <a:rPr lang="en-US" sz="2800" dirty="0" smtClean="0"/>
              <a:t> = except</a:t>
            </a:r>
          </a:p>
          <a:p>
            <a:r>
              <a:rPr lang="en-US" sz="2800" b="1" dirty="0" smtClean="0"/>
              <a:t>Or</a:t>
            </a:r>
            <a:r>
              <a:rPr lang="en-US" sz="2800" dirty="0" smtClean="0"/>
              <a:t> = a choice is given</a:t>
            </a:r>
          </a:p>
          <a:p>
            <a:r>
              <a:rPr lang="en-US" sz="2800" b="1" dirty="0" smtClean="0"/>
              <a:t>Yet</a:t>
            </a:r>
            <a:r>
              <a:rPr lang="en-US" sz="2800" dirty="0" smtClean="0"/>
              <a:t> = even though </a:t>
            </a:r>
          </a:p>
          <a:p>
            <a:r>
              <a:rPr lang="en-US" sz="2800" b="1" dirty="0" smtClean="0"/>
              <a:t>So</a:t>
            </a:r>
            <a:r>
              <a:rPr lang="en-US" sz="2800" dirty="0" smtClean="0"/>
              <a:t> = because of that this happened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91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Same Subject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Compound sentences can be written using same subjects on both sides of the comma and conjunction</a:t>
            </a:r>
          </a:p>
          <a:p>
            <a:r>
              <a:rPr lang="en-US" sz="3200" dirty="0" smtClean="0"/>
              <a:t>Ex:  </a:t>
            </a:r>
            <a:r>
              <a:rPr lang="en-US" sz="3200" b="1" u="sng" dirty="0" smtClean="0">
                <a:solidFill>
                  <a:srgbClr val="92D050"/>
                </a:solidFill>
              </a:rPr>
              <a:t>Sally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smtClean="0"/>
              <a:t>went to the dance, and </a:t>
            </a:r>
          </a:p>
          <a:p>
            <a:pPr marL="68580" indent="0">
              <a:buNone/>
            </a:pPr>
            <a:r>
              <a:rPr lang="en-US" sz="1700" dirty="0" smtClean="0"/>
              <a:t>                     noun</a:t>
            </a:r>
            <a:endParaRPr lang="en-US" sz="1700" b="1" u="sng" dirty="0">
              <a:solidFill>
                <a:srgbClr val="92D050"/>
              </a:solidFill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92D050"/>
                </a:solidFill>
              </a:rPr>
              <a:t>           </a:t>
            </a:r>
            <a:r>
              <a:rPr lang="en-US" sz="3200" b="1" u="sng" dirty="0" smtClean="0">
                <a:solidFill>
                  <a:srgbClr val="92D050"/>
                </a:solidFill>
              </a:rPr>
              <a:t>she</a:t>
            </a:r>
            <a:r>
              <a:rPr lang="en-US" sz="3200" dirty="0" smtClean="0"/>
              <a:t> had a great time.</a:t>
            </a:r>
          </a:p>
          <a:p>
            <a:pPr marL="68580" indent="0">
              <a:buNone/>
            </a:pPr>
            <a:r>
              <a:rPr lang="en-US" sz="1700" dirty="0" smtClean="0"/>
              <a:t>                     pronoun</a:t>
            </a:r>
          </a:p>
          <a:p>
            <a:endParaRPr lang="en-US" sz="3200" dirty="0" smtClean="0"/>
          </a:p>
          <a:p>
            <a:r>
              <a:rPr lang="en-US" sz="3200" dirty="0" smtClean="0"/>
              <a:t>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subject with ALWAYS be a pronoun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709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722864"/>
          </a:xfrm>
        </p:spPr>
        <p:txBody>
          <a:bodyPr/>
          <a:lstStyle/>
          <a:p>
            <a:r>
              <a:rPr lang="en-US" b="1" dirty="0" smtClean="0"/>
              <a:t>Different Subject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7724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Compound sentences can be written with different subjects on both sides of the comma and conjunction</a:t>
            </a:r>
          </a:p>
          <a:p>
            <a:r>
              <a:rPr lang="en-US" sz="2800" dirty="0" smtClean="0"/>
              <a:t>Ex:  </a:t>
            </a:r>
            <a:r>
              <a:rPr lang="en-US" sz="2800" u="sng" dirty="0" smtClean="0">
                <a:solidFill>
                  <a:srgbClr val="92D050"/>
                </a:solidFill>
              </a:rPr>
              <a:t>Sally</a:t>
            </a:r>
            <a:r>
              <a:rPr lang="en-US" sz="2800" dirty="0" smtClean="0"/>
              <a:t> went to the dance, but </a:t>
            </a:r>
          </a:p>
          <a:p>
            <a:pPr marL="68580" indent="0">
              <a:buNone/>
            </a:pPr>
            <a:r>
              <a:rPr lang="en-US" sz="1600" dirty="0" smtClean="0"/>
              <a:t>                  1st noun</a:t>
            </a:r>
            <a:endParaRPr lang="en-US" sz="1600" dirty="0"/>
          </a:p>
          <a:p>
            <a:pPr marL="6858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          </a:t>
            </a:r>
            <a:r>
              <a:rPr lang="en-US" sz="2800" u="sng" dirty="0" smtClean="0">
                <a:solidFill>
                  <a:srgbClr val="92D050"/>
                </a:solidFill>
              </a:rPr>
              <a:t>Jason</a:t>
            </a:r>
            <a:r>
              <a:rPr lang="en-US" sz="2800" dirty="0" smtClean="0"/>
              <a:t> decided to stay home.</a:t>
            </a:r>
          </a:p>
          <a:p>
            <a:pPr marL="68580" indent="0">
              <a:buNone/>
            </a:pPr>
            <a:r>
              <a:rPr lang="en-US" sz="1600" dirty="0" smtClean="0"/>
              <a:t>                 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noun</a:t>
            </a:r>
          </a:p>
          <a:p>
            <a:pPr marL="68580" indent="0">
              <a:buNone/>
            </a:pPr>
            <a:r>
              <a:rPr lang="en-US" sz="2800" dirty="0" smtClean="0"/>
              <a:t>Notice that the subjects in each independent clause (SV+) is different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827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5400" b="1" dirty="0" smtClean="0"/>
              <a:t>Now let’s try writing some together</a:t>
            </a:r>
            <a:r>
              <a:rPr lang="en-US" sz="5400" b="1" dirty="0" smtClean="0">
                <a:sym typeface="Wingdings" panose="05000000000000000000" pitchFamily="2" charset="2"/>
              </a:rPr>
              <a:t>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86803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202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Compound Sentences</vt:lpstr>
      <vt:lpstr>Compound Sentence</vt:lpstr>
      <vt:lpstr>SV+,CSV+.</vt:lpstr>
      <vt:lpstr>Compound Sentence</vt:lpstr>
      <vt:lpstr>Same Subject</vt:lpstr>
      <vt:lpstr>Different Subject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Sentences</dc:title>
  <dc:creator>Windows User</dc:creator>
  <cp:lastModifiedBy>Windows User</cp:lastModifiedBy>
  <cp:revision>4</cp:revision>
  <dcterms:created xsi:type="dcterms:W3CDTF">2014-09-22T11:50:31Z</dcterms:created>
  <dcterms:modified xsi:type="dcterms:W3CDTF">2014-09-22T12:05:32Z</dcterms:modified>
</cp:coreProperties>
</file>