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26D280-883E-499E-84BD-F434D944816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B5137B-E161-4AF6-AD52-44A6D8C9A6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Four functions of a sentence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camera.wav"/>
          </p:stSnd>
        </p:sndAc>
      </p:transition>
    </mc:Choice>
    <mc:Fallback>
      <p:transition spd="slow">
        <p:circl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Declarative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Declarative sentences are used to declare, or state, facts.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London is a city in England.</a:t>
            </a:r>
          </a:p>
          <a:p>
            <a:pPr marL="0" indent="0">
              <a:buNone/>
            </a:pPr>
            <a:endParaRPr lang="en-US" sz="11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Some Native Americans used smoke signals to communicate with one another.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600" dirty="0" smtClean="0"/>
              <a:t>A declarative sentence states an idea and ends with a period.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5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Interrogative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15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 interrogate means “to ask.” An interrogative sentence is a question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In which countries do tigers live?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Has anyone here ever recorded a song in a studio?</a:t>
            </a:r>
          </a:p>
          <a:p>
            <a:pPr marL="0" indent="0">
              <a:buNone/>
            </a:pPr>
            <a:r>
              <a:rPr lang="en-US" sz="3600" dirty="0" smtClean="0"/>
              <a:t>An interrogative sentence asks a question and ends with a question mark.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66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Imperative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Imperative sentences give commands or directions. The subject is usually what is called the “</a:t>
            </a:r>
            <a:r>
              <a:rPr lang="en-US" sz="3600" b="1" dirty="0" smtClean="0"/>
              <a:t>implied YOU</a:t>
            </a:r>
            <a:r>
              <a:rPr lang="en-US" sz="3600" dirty="0" smtClean="0"/>
              <a:t>.”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[you] Follow the directions carefully.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smtClean="0">
                <a:solidFill>
                  <a:schemeClr val="accent4">
                    <a:lumMod val="50000"/>
                  </a:schemeClr>
                </a:solidFill>
              </a:rPr>
              <a:t>[you] Toast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the bread until it is golden-brown.</a:t>
            </a:r>
          </a:p>
          <a:p>
            <a:pPr marL="0" indent="0">
              <a:buNone/>
            </a:pPr>
            <a:r>
              <a:rPr lang="en-US" sz="3600" dirty="0" smtClean="0"/>
              <a:t>An imperative sentence gives an order or a direction and ends with either a period or an exclamation mark.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03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  <p:sndAc>
          <p:stSnd>
            <p:snd r:embed="rId2" name="suction.wav"/>
          </p:stSnd>
        </p:sndAc>
      </p:transition>
    </mc:Choice>
    <mc:Fallback>
      <p:transition spd="slow">
        <p:fade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Exclamatory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Exclamatory sentences are used to express emotions.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This is an outrage!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What a horrible program that was!</a:t>
            </a:r>
          </a:p>
          <a:p>
            <a:pPr marL="0" indent="0">
              <a:buNone/>
            </a:pPr>
            <a:r>
              <a:rPr lang="en-US" sz="3600" dirty="0" smtClean="0"/>
              <a:t>An exclamatory sentences conveys strong emotion and ends with an exclamation mark.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47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have to wait your turn.</a:t>
            </a:r>
          </a:p>
          <a:p>
            <a:r>
              <a:rPr lang="en-US" dirty="0" smtClean="0"/>
              <a:t>I attended the Shakespeare Club meeting.</a:t>
            </a:r>
          </a:p>
          <a:p>
            <a:r>
              <a:rPr lang="en-US" dirty="0" smtClean="0"/>
              <a:t>Why do we have to take so many tests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Stop!</a:t>
            </a:r>
          </a:p>
          <a:p>
            <a:r>
              <a:rPr lang="en-US" dirty="0" smtClean="0"/>
              <a:t>Where on earth did he go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Be sure to heat the water to boiling before you add the noodles.</a:t>
            </a:r>
          </a:p>
          <a:p>
            <a:r>
              <a:rPr lang="en-US" dirty="0" smtClean="0"/>
              <a:t>OMG, you are so lame!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eclarative/interrogative/imperative/exclamatory</a:t>
            </a:r>
          </a:p>
        </p:txBody>
      </p:sp>
    </p:spTree>
    <p:extLst>
      <p:ext uri="{BB962C8B-B14F-4D97-AF65-F5344CB8AC3E}">
        <p14:creationId xmlns:p14="http://schemas.microsoft.com/office/powerpoint/2010/main" val="426197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190</TotalTime>
  <Words>251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The Four functions of a sentence</vt:lpstr>
      <vt:lpstr>Declarative Sentence</vt:lpstr>
      <vt:lpstr>Interrogative Sentence</vt:lpstr>
      <vt:lpstr>Imperative Sentence</vt:lpstr>
      <vt:lpstr>Exclamatory Sentence</vt:lpstr>
      <vt:lpstr>Give It a Try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functions of a sentence</dc:title>
  <dc:creator>Windows User</dc:creator>
  <cp:lastModifiedBy>Windows User</cp:lastModifiedBy>
  <cp:revision>11</cp:revision>
  <dcterms:created xsi:type="dcterms:W3CDTF">2014-09-29T11:17:39Z</dcterms:created>
  <dcterms:modified xsi:type="dcterms:W3CDTF">2014-09-29T14:27:54Z</dcterms:modified>
</cp:coreProperties>
</file>