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2"/>
  </p:sldMasterIdLst>
  <p:notesMasterIdLst>
    <p:notesMasterId r:id="rId9"/>
  </p:notesMasterIdLst>
  <p:handoutMasterIdLst>
    <p:handoutMasterId r:id="rId10"/>
  </p:handoutMasterIdLst>
  <p:sldIdLst>
    <p:sldId id="256" r:id="rId3"/>
    <p:sldId id="257" r:id="rId4"/>
    <p:sldId id="269" r:id="rId5"/>
    <p:sldId id="270" r:id="rId6"/>
    <p:sldId id="271" r:id="rId7"/>
    <p:sldId id="27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154" autoAdjust="0"/>
    <p:restoredTop sz="96187" autoAdjust="0"/>
  </p:normalViewPr>
  <p:slideViewPr>
    <p:cSldViewPr snapToGrid="0">
      <p:cViewPr>
        <p:scale>
          <a:sx n="75" d="100"/>
          <a:sy n="75" d="100"/>
        </p:scale>
        <p:origin x="54" y="-192"/>
      </p:cViewPr>
      <p:guideLst/>
    </p:cSldViewPr>
  </p:slideViewPr>
  <p:outlineViewPr>
    <p:cViewPr>
      <p:scale>
        <a:sx n="33" d="100"/>
        <a:sy n="33" d="100"/>
      </p:scale>
      <p:origin x="0" y="-4086"/>
    </p:cViewPr>
  </p:outlineViewPr>
  <p:notesTextViewPr>
    <p:cViewPr>
      <p:scale>
        <a:sx n="1" d="1"/>
        <a:sy n="1" d="1"/>
      </p:scale>
      <p:origin x="0" y="0"/>
    </p:cViewPr>
  </p:notesTextViewPr>
  <p:notesViewPr>
    <p:cSldViewPr snapToGrid="0">
      <p:cViewPr varScale="1">
        <p:scale>
          <a:sx n="76" d="100"/>
          <a:sy n="76" d="100"/>
        </p:scale>
        <p:origin x="326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12/8/2014</a:t>
            </a:fld>
            <a:endParaRPr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a:t>
            </a:fld>
            <a:endParaRPr dirty="0"/>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12/8/2014</a:t>
            </a:fld>
            <a:endParaRPr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a:t>
            </a:fld>
            <a:endParaRPr dirty="0"/>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B667E1-E601-4AAF-B95C-B25720D70A60}" type="slidenum">
              <a:rPr lang="en-US" smtClean="0"/>
              <a:t>1</a:t>
            </a:fld>
            <a:endParaRPr lang="en-US" dirty="0"/>
          </a:p>
        </p:txBody>
      </p:sp>
    </p:spTree>
    <p:extLst>
      <p:ext uri="{BB962C8B-B14F-4D97-AF65-F5344CB8AC3E}">
        <p14:creationId xmlns:p14="http://schemas.microsoft.com/office/powerpoint/2010/main" val="162755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2</a:t>
            </a:fld>
            <a:endParaRPr lang="en-US" dirty="0"/>
          </a:p>
        </p:txBody>
      </p:sp>
    </p:spTree>
    <p:extLst>
      <p:ext uri="{BB962C8B-B14F-4D97-AF65-F5344CB8AC3E}">
        <p14:creationId xmlns:p14="http://schemas.microsoft.com/office/powerpoint/2010/main" val="719961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1" y="0"/>
            <a:ext cx="12198096" cy="1905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dirty="0"/>
          </a:p>
        </p:txBody>
      </p:sp>
      <p:sp>
        <p:nvSpPr>
          <p:cNvPr id="9" name="Rectangle 8"/>
          <p:cNvSpPr/>
          <p:nvPr/>
        </p:nvSpPr>
        <p:spPr>
          <a:xfrm>
            <a:off x="-1" y="5102352"/>
            <a:ext cx="12198096" cy="175564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dirty="0"/>
          </a:p>
        </p:txBody>
      </p:sp>
      <p:sp>
        <p:nvSpPr>
          <p:cNvPr id="3" name="Subtitle 2"/>
          <p:cNvSpPr>
            <a:spLocks noGrp="1"/>
          </p:cNvSpPr>
          <p:nvPr>
            <p:ph type="subTitle" idx="1"/>
          </p:nvPr>
        </p:nvSpPr>
        <p:spPr>
          <a:xfrm>
            <a:off x="1295400" y="3959352"/>
            <a:ext cx="9601200" cy="914400"/>
          </a:xfrm>
        </p:spPr>
        <p:txBody>
          <a:bodyPr>
            <a:normAutofit/>
          </a:bodyPr>
          <a:lstStyle>
            <a:lvl1pPr marL="0" indent="0" algn="ctr">
              <a:spcBef>
                <a:spcPts val="0"/>
              </a:spcBef>
              <a:buNone/>
              <a:defRPr sz="2000" cap="all" baseline="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a:p>
        </p:txBody>
      </p:sp>
      <p:sp>
        <p:nvSpPr>
          <p:cNvPr id="2" name="Title 1"/>
          <p:cNvSpPr>
            <a:spLocks noGrp="1"/>
          </p:cNvSpPr>
          <p:nvPr>
            <p:ph type="ctrTitle"/>
          </p:nvPr>
        </p:nvSpPr>
        <p:spPr>
          <a:xfrm>
            <a:off x="1295400" y="2286000"/>
            <a:ext cx="9601200" cy="1517904"/>
          </a:xfrm>
        </p:spPr>
        <p:txBody>
          <a:bodyPr anchor="b"/>
          <a:lstStyle>
            <a:lvl1pPr algn="ctr">
              <a:defRPr sz="5400"/>
            </a:lvl1pPr>
          </a:lstStyle>
          <a:p>
            <a:r>
              <a:rPr lang="en-US" smtClean="0"/>
              <a:t>Click to edit Master title style</a:t>
            </a:r>
            <a:endParaRPr/>
          </a:p>
        </p:txBody>
      </p:sp>
      <p:sp>
        <p:nvSpPr>
          <p:cNvPr id="4" name="Date Placeholder 3"/>
          <p:cNvSpPr>
            <a:spLocks noGrp="1"/>
          </p:cNvSpPr>
          <p:nvPr>
            <p:ph type="dt" sz="half" idx="10"/>
          </p:nvPr>
        </p:nvSpPr>
        <p:spPr/>
        <p:txBody>
          <a:bodyPr/>
          <a:lstStyle/>
          <a:p>
            <a:fld id="{63CAFA96-F3D6-4703-8EE2-3FC786BB479B}" type="datetime1">
              <a:rPr lang="en-US" smtClean="0"/>
              <a:t>12/8/2014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dirty="0"/>
          </a:p>
        </p:txBody>
      </p:sp>
    </p:spTree>
    <p:extLst>
      <p:ext uri="{BB962C8B-B14F-4D97-AF65-F5344CB8AC3E}">
        <p14:creationId xmlns:p14="http://schemas.microsoft.com/office/powerpoint/2010/main" val="360220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72E5197-E749-47B1-A96E-6E3AE90FFE7B}" type="datetime1">
              <a:rPr lang="en-US" smtClean="0"/>
              <a:t>12/8/2014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8D9AD5-F248-4919-864A-CFD76CC027D6}" type="slidenum">
              <a:rPr lang="en-US" smtClean="0"/>
              <a:t>‹#›</a:t>
            </a:fld>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1725708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3E26EFF-218D-4F5F-B5A7-1B949430B45A}" type="datetime1">
              <a:rPr lang="en-US" smtClean="0"/>
              <a:t>12/8/2014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8D9AD5-F248-4919-864A-CFD76CC027D6}" type="slidenum">
              <a:rPr lang="en-US" smtClean="0"/>
              <a:t>‹#›</a:t>
            </a:fld>
            <a:endParaRPr lang="en-US" dirty="0"/>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Vertical Title 1"/>
          <p:cNvSpPr>
            <a:spLocks noGrp="1"/>
          </p:cNvSpPr>
          <p:nvPr>
            <p:ph type="title" orient="vert"/>
          </p:nvPr>
        </p:nvSpPr>
        <p:spPr>
          <a:xfrm>
            <a:off x="8724900" y="274638"/>
            <a:ext cx="2628900" cy="5897562"/>
          </a:xfrm>
        </p:spPr>
        <p:txBody>
          <a:bodyPr vert="eaVert"/>
          <a:lstStyle/>
          <a:p>
            <a:r>
              <a:rPr lang="en-US" smtClean="0"/>
              <a:t>Click to edit Master title style</a:t>
            </a:r>
            <a:endParaRPr/>
          </a:p>
        </p:txBody>
      </p:sp>
    </p:spTree>
    <p:extLst>
      <p:ext uri="{BB962C8B-B14F-4D97-AF65-F5344CB8AC3E}">
        <p14:creationId xmlns:p14="http://schemas.microsoft.com/office/powerpoint/2010/main" val="1443528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30C40B2-7C8D-42DE-9377-EDF90492D4FC}" type="datetime1">
              <a:rPr lang="en-US" smtClean="0"/>
              <a:t>12/8/2014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8D9AD5-F248-4919-864A-CFD76CC027D6}" type="slidenum">
              <a:rPr lang="en-US" smtClean="0"/>
              <a:t>‹#›</a:t>
            </a:fld>
            <a:endParaRPr lang="en-US" dirty="0"/>
          </a:p>
        </p:txBody>
      </p:sp>
      <p:sp>
        <p:nvSpPr>
          <p:cNvPr id="3" name="Content Placeholder 2"/>
          <p:cNvSpPr>
            <a:spLocks noGrp="1"/>
          </p:cNvSpPr>
          <p:nvPr>
            <p:ph idx="1"/>
          </p:nvPr>
        </p:nvSpPr>
        <p:spPr/>
        <p:txBody>
          <a:bodyPr/>
          <a:lstStyle>
            <a:lvl1pPr marL="274320" indent="-228600">
              <a:buSzPct val="100000"/>
              <a:buFont typeface="Wingdings" panose="05000000000000000000" pitchFamily="2" charset="2"/>
              <a:buChar cha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3575256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274320"/>
            <a:ext cx="12192000" cy="6309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4" name="Date Placeholder 3"/>
          <p:cNvSpPr>
            <a:spLocks noGrp="1"/>
          </p:cNvSpPr>
          <p:nvPr>
            <p:ph type="dt" sz="half" idx="10"/>
          </p:nvPr>
        </p:nvSpPr>
        <p:spPr/>
        <p:txBody>
          <a:bodyPr/>
          <a:lstStyle/>
          <a:p>
            <a:fld id="{AC8576D4-EFBA-4211-8C96-66595228CA63}" type="datetime1">
              <a:rPr lang="en-US" smtClean="0"/>
              <a:t>12/8/2014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8D9AD5-F248-4919-864A-CFD76CC027D6}" type="slidenum">
              <a:rPr lang="en-US" smtClean="0"/>
              <a:t>‹#›</a:t>
            </a:fld>
            <a:endParaRPr lang="en-US" dirty="0"/>
          </a:p>
        </p:txBody>
      </p:sp>
      <p:sp>
        <p:nvSpPr>
          <p:cNvPr id="3" name="Text Placeholder 2"/>
          <p:cNvSpPr>
            <a:spLocks noGrp="1"/>
          </p:cNvSpPr>
          <p:nvPr>
            <p:ph type="body" idx="1"/>
          </p:nvPr>
        </p:nvSpPr>
        <p:spPr>
          <a:xfrm>
            <a:off x="1295400" y="4572000"/>
            <a:ext cx="9601200" cy="841248"/>
          </a:xfrm>
        </p:spPr>
        <p:txBody>
          <a:bodyPr anchor="t"/>
          <a:lstStyle>
            <a:lvl1pPr marL="0" indent="0" algn="ctr">
              <a:spcBef>
                <a:spcPts val="0"/>
              </a:spcBef>
              <a:buNone/>
              <a:defRPr sz="2000" cap="all"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 name="Title 1"/>
          <p:cNvSpPr>
            <a:spLocks noGrp="1"/>
          </p:cNvSpPr>
          <p:nvPr>
            <p:ph type="title"/>
          </p:nvPr>
        </p:nvSpPr>
        <p:spPr>
          <a:xfrm>
            <a:off x="1295400" y="2130552"/>
            <a:ext cx="9601200" cy="2359152"/>
          </a:xfrm>
        </p:spPr>
        <p:txBody>
          <a:bodyPr anchor="b">
            <a:normAutofit/>
          </a:bodyPr>
          <a:lstStyle>
            <a:lvl1pPr algn="ctr">
              <a:defRPr sz="5400" b="0">
                <a:solidFill>
                  <a:schemeClr val="bg1"/>
                </a:solidFill>
              </a:defRPr>
            </a:lvl1pPr>
          </a:lstStyle>
          <a:p>
            <a:r>
              <a:rPr lang="en-US" smtClean="0"/>
              <a:t>Click to edit Master title style</a:t>
            </a:r>
            <a:endParaRPr/>
          </a:p>
        </p:txBody>
      </p:sp>
    </p:spTree>
    <p:extLst>
      <p:ext uri="{BB962C8B-B14F-4D97-AF65-F5344CB8AC3E}">
        <p14:creationId xmlns:p14="http://schemas.microsoft.com/office/powerpoint/2010/main" val="3664640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37ED695-644C-4C1F-9427-69F96E6B1DA9}" type="datetime1">
              <a:rPr lang="en-US" smtClean="0"/>
              <a:t>12/8/2014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06EF73-9DB8-4763-865F-2F88181A4732}" type="slidenum">
              <a:rPr lang="en-US" smtClean="0"/>
              <a:t>‹#›</a:t>
            </a:fld>
            <a:endParaRPr lang="en-US" dirty="0"/>
          </a:p>
        </p:txBody>
      </p:sp>
      <p:sp>
        <p:nvSpPr>
          <p:cNvPr id="4" name="Content Placeholder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a:xfrm>
            <a:off x="1341120" y="467360"/>
            <a:ext cx="9509760" cy="1233424"/>
          </a:xfrm>
        </p:spPr>
        <p:txBody>
          <a:bodyPr/>
          <a:lstStyle/>
          <a:p>
            <a:r>
              <a:rPr lang="en-US" smtClean="0"/>
              <a:t>Click to edit Master title style</a:t>
            </a:r>
            <a:endParaRPr/>
          </a:p>
        </p:txBody>
      </p:sp>
    </p:spTree>
    <p:extLst>
      <p:ext uri="{BB962C8B-B14F-4D97-AF65-F5344CB8AC3E}">
        <p14:creationId xmlns:p14="http://schemas.microsoft.com/office/powerpoint/2010/main" val="938211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19ECF27D-A26F-4735-ADFB-313D29112FDB}" type="datetime1">
              <a:rPr lang="en-US" smtClean="0"/>
              <a:t>12/8/2014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A8D9AD5-F248-4919-864A-CFD76CC027D6}" type="slidenum">
              <a:rPr lang="en-US" smtClean="0"/>
              <a:t>‹#›</a:t>
            </a:fld>
            <a:endParaRPr lang="en-US" dirty="0"/>
          </a:p>
        </p:txBody>
      </p:sp>
      <p:sp>
        <p:nvSpPr>
          <p:cNvPr id="6" name="Content Placeholder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1341120" y="466344"/>
            <a:ext cx="9509760" cy="1234440"/>
          </a:xfrm>
        </p:spPr>
        <p:txBody>
          <a:bodyPr/>
          <a:lstStyle/>
          <a:p>
            <a:r>
              <a:rPr lang="en-US" smtClean="0"/>
              <a:t>Click to edit Master title style</a:t>
            </a:r>
            <a:endParaRPr/>
          </a:p>
        </p:txBody>
      </p:sp>
    </p:spTree>
    <p:extLst>
      <p:ext uri="{BB962C8B-B14F-4D97-AF65-F5344CB8AC3E}">
        <p14:creationId xmlns:p14="http://schemas.microsoft.com/office/powerpoint/2010/main" val="3853560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51D03EA-CB8C-4E0C-A1D7-56FEA0B95B2A}" type="datetime1">
              <a:rPr lang="en-US" smtClean="0"/>
              <a:t>12/8/2014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A8D9AD5-F248-4919-864A-CFD76CC027D6}" type="slidenum">
              <a:rPr lang="en-US" smtClean="0"/>
              <a:t>‹#›</a:t>
            </a:fld>
            <a:endParaRPr lang="en-US" dirty="0"/>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2355408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0" y="0"/>
            <a:ext cx="12188826" cy="2743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dirty="0"/>
          </a:p>
        </p:txBody>
      </p:sp>
      <p:sp>
        <p:nvSpPr>
          <p:cNvPr id="2" name="Date Placeholder 1"/>
          <p:cNvSpPr>
            <a:spLocks noGrp="1"/>
          </p:cNvSpPr>
          <p:nvPr>
            <p:ph type="dt" sz="half" idx="10"/>
          </p:nvPr>
        </p:nvSpPr>
        <p:spPr/>
        <p:txBody>
          <a:bodyPr/>
          <a:lstStyle/>
          <a:p>
            <a:fld id="{2A3F69D7-3A79-421A-B99B-CB653E420B85}" type="datetime1">
              <a:rPr lang="en-US" smtClean="0"/>
              <a:t>12/8/2014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A8D9AD5-F248-4919-864A-CFD76CC027D6}" type="slidenum">
              <a:rPr lang="en-US" smtClean="0"/>
              <a:t>‹#›</a:t>
            </a:fld>
            <a:endParaRPr lang="en-US" dirty="0"/>
          </a:p>
        </p:txBody>
      </p:sp>
    </p:spTree>
    <p:extLst>
      <p:ext uri="{BB962C8B-B14F-4D97-AF65-F5344CB8AC3E}">
        <p14:creationId xmlns:p14="http://schemas.microsoft.com/office/powerpoint/2010/main" val="1157948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1AC330F-D961-46F2-8194-4A078C1EA2E8}" type="datetime1">
              <a:rPr lang="en-US" smtClean="0"/>
              <a:t>12/8/2014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8D9AD5-F248-4919-864A-CFD76CC027D6}" type="slidenum">
              <a:rPr lang="en-US" smtClean="0"/>
              <a:t>‹#›</a:t>
            </a:fld>
            <a:endParaRPr lang="en-US" dirty="0"/>
          </a:p>
        </p:txBody>
      </p:sp>
      <p:sp>
        <p:nvSpPr>
          <p:cNvPr id="3" name="Content Placeholder 2"/>
          <p:cNvSpPr>
            <a:spLocks noGrp="1"/>
          </p:cNvSpPr>
          <p:nvPr>
            <p:ph idx="1"/>
          </p:nvPr>
        </p:nvSpPr>
        <p:spPr>
          <a:xfrm>
            <a:off x="457200" y="758952"/>
            <a:ext cx="6629400" cy="533095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470648" y="2350008"/>
            <a:ext cx="4206240" cy="1993392"/>
          </a:xfrm>
        </p:spPr>
        <p:txBody>
          <a:bodyPr anchor="b">
            <a:normAutofit/>
          </a:bodyPr>
          <a:lstStyle>
            <a:lvl1pPr>
              <a:defRPr sz="3400" b="0"/>
            </a:lvl1pPr>
          </a:lstStyle>
          <a:p>
            <a:r>
              <a:rPr lang="en-US" smtClean="0"/>
              <a:t>Click to edit Master title style</a:t>
            </a:r>
            <a:endParaRPr/>
          </a:p>
        </p:txBody>
      </p:sp>
    </p:spTree>
    <p:extLst>
      <p:ext uri="{BB962C8B-B14F-4D97-AF65-F5344CB8AC3E}">
        <p14:creationId xmlns:p14="http://schemas.microsoft.com/office/powerpoint/2010/main" val="3809171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6A14602-70C9-4A60-9B5B-E1891C08A54A}" type="datetime1">
              <a:rPr lang="en-US" smtClean="0"/>
              <a:t>12/8/2014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8D9AD5-F248-4919-864A-CFD76CC027D6}" type="slidenum">
              <a:rPr lang="en-US" smtClean="0"/>
              <a:t>‹#›</a:t>
            </a:fld>
            <a:endParaRPr lang="en-US" dirty="0"/>
          </a:p>
        </p:txBody>
      </p:sp>
      <p:sp>
        <p:nvSpPr>
          <p:cNvPr id="3" name="Picture Placeholder 2"/>
          <p:cNvSpPr>
            <a:spLocks noGrp="1"/>
          </p:cNvSpPr>
          <p:nvPr>
            <p:ph type="pic" idx="1"/>
          </p:nvPr>
        </p:nvSpPr>
        <p:spPr>
          <a:xfrm>
            <a:off x="301752" y="502920"/>
            <a:ext cx="6702552" cy="5843016"/>
          </a:xfrm>
          <a:solidFill>
            <a:schemeClr val="accent1">
              <a:lumMod val="40000"/>
              <a:lumOff val="60000"/>
            </a:schemeClr>
          </a:solidFill>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dirty="0"/>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470648" y="2350008"/>
            <a:ext cx="4206240" cy="1993392"/>
          </a:xfrm>
        </p:spPr>
        <p:txBody>
          <a:bodyPr anchor="b">
            <a:normAutofit/>
          </a:bodyPr>
          <a:lstStyle>
            <a:lvl1pPr>
              <a:defRPr sz="3400" b="0"/>
            </a:lvl1pPr>
          </a:lstStyle>
          <a:p>
            <a:r>
              <a:rPr lang="en-US" smtClean="0"/>
              <a:t>Click to edit Master title style</a:t>
            </a:r>
            <a:endParaRPr/>
          </a:p>
        </p:txBody>
      </p:sp>
    </p:spTree>
    <p:extLst>
      <p:ext uri="{BB962C8B-B14F-4D97-AF65-F5344CB8AC3E}">
        <p14:creationId xmlns:p14="http://schemas.microsoft.com/office/powerpoint/2010/main" val="32239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Ref idx="1001">
        <a:schemeClr val="bg1"/>
      </p:bgRef>
    </p:bg>
    <p:spTree>
      <p:nvGrpSpPr>
        <p:cNvPr id="1" name=""/>
        <p:cNvGrpSpPr/>
        <p:nvPr/>
      </p:nvGrpSpPr>
      <p:grpSpPr>
        <a:xfrm>
          <a:off x="0" y="0"/>
          <a:ext cx="0" cy="0"/>
          <a:chOff x="0" y="0"/>
          <a:chExt cx="0" cy="0"/>
        </a:xfrm>
      </p:grpSpPr>
      <p:sp>
        <p:nvSpPr>
          <p:cNvPr id="7" name="Rectangle 6"/>
          <p:cNvSpPr/>
          <p:nvPr/>
        </p:nvSpPr>
        <p:spPr>
          <a:xfrm>
            <a:off x="0" y="6583680"/>
            <a:ext cx="12192000" cy="2743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dirty="0"/>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800">
                <a:solidFill>
                  <a:schemeClr val="tx1">
                    <a:tint val="75000"/>
                  </a:schemeClr>
                </a:solidFill>
              </a:defRPr>
            </a:lvl1pPr>
          </a:lstStyle>
          <a:p>
            <a:fld id="{BB182484-C174-4118-BC1C-29AA67119CBC}" type="datetime1">
              <a:rPr lang="en-US" smtClean="0"/>
              <a:t>12/8/2014</a:t>
            </a:fld>
            <a:endParaRPr lang="en-US" dirty="0"/>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80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800">
                <a:solidFill>
                  <a:schemeClr val="tx1">
                    <a:tint val="75000"/>
                  </a:schemeClr>
                </a:solidFill>
              </a:defRPr>
            </a:lvl1pPr>
          </a:lstStyle>
          <a:p>
            <a:fld id="{CA8D9AD5-F248-4919-864A-CFD76CC027D6}" type="slidenum">
              <a:rPr lang="en-US" smtClean="0"/>
              <a:pPr/>
              <a:t>‹#›</a:t>
            </a:fld>
            <a:endParaRPr lang="en-US" dirty="0"/>
          </a:p>
        </p:txBody>
      </p:sp>
      <p:sp>
        <p:nvSpPr>
          <p:cNvPr id="3" name="Text Placeholder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en-US" smtClean="0"/>
              <a:t>Click to edit Master title style</a:t>
            </a:r>
            <a:endParaRPr dirty="0"/>
          </a:p>
        </p:txBody>
      </p:sp>
    </p:spTree>
    <p:extLst>
      <p:ext uri="{BB962C8B-B14F-4D97-AF65-F5344CB8AC3E}">
        <p14:creationId xmlns:p14="http://schemas.microsoft.com/office/powerpoint/2010/main" val="2111456167"/>
      </p:ext>
    </p:extLst>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accent1"/>
        </a:buClr>
        <a:buSzPct val="80000"/>
        <a:buFont typeface="Wingdings 2" panose="05020102010507070707" pitchFamily="18"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Clr>
          <a:schemeClr val="accent1"/>
        </a:buClr>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Clr>
          <a:schemeClr val="accent1"/>
        </a:buClr>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Clr>
          <a:schemeClr val="accent1"/>
        </a:buClr>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Clr>
          <a:schemeClr val="accent1"/>
        </a:buClr>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Clr>
          <a:schemeClr val="accent1"/>
        </a:buClr>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Clr>
          <a:schemeClr val="accent1"/>
        </a:buClr>
        <a:buFont typeface="Wingdings" panose="05000000000000000000" pitchFamily="2" charset="2"/>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Clr>
          <a:schemeClr val="accent1"/>
        </a:buClr>
        <a:buFont typeface="Wingdings" panose="05000000000000000000" pitchFamily="2" charset="2"/>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Clr>
          <a:schemeClr val="accent1"/>
        </a:buClr>
        <a:buFont typeface="Wingdings" panose="05000000000000000000" pitchFamily="2" charset="2"/>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360">
          <p15:clr>
            <a:srgbClr val="F26B43"/>
          </p15:clr>
        </p15:guide>
        <p15:guide id="2" pos="40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733800"/>
            <a:ext cx="9601200" cy="1651000"/>
          </a:xfrm>
        </p:spPr>
        <p:txBody>
          <a:bodyPr/>
          <a:lstStyle/>
          <a:p>
            <a:r>
              <a:rPr lang="en-US" sz="3600" dirty="0" smtClean="0"/>
              <a:t>Chapter 21 – </a:t>
            </a:r>
            <a:r>
              <a:rPr lang="en-US" sz="3600" i="1" dirty="0" smtClean="0"/>
              <a:t>Models for Writers</a:t>
            </a:r>
          </a:p>
          <a:p>
            <a:r>
              <a:rPr lang="en-US" sz="3600" dirty="0" smtClean="0"/>
              <a:t>Reading:  “In Praise of the f word”</a:t>
            </a:r>
            <a:endParaRPr lang="en-US" sz="3600" dirty="0" smtClean="0"/>
          </a:p>
        </p:txBody>
      </p:sp>
      <p:sp>
        <p:nvSpPr>
          <p:cNvPr id="2" name="Title 1"/>
          <p:cNvSpPr>
            <a:spLocks noGrp="1"/>
          </p:cNvSpPr>
          <p:nvPr>
            <p:ph type="ctrTitle"/>
          </p:nvPr>
        </p:nvSpPr>
        <p:spPr>
          <a:xfrm>
            <a:off x="1295400" y="1892300"/>
            <a:ext cx="9601200" cy="1130300"/>
          </a:xfrm>
        </p:spPr>
        <p:txBody>
          <a:bodyPr>
            <a:normAutofit fontScale="90000"/>
          </a:bodyPr>
          <a:lstStyle/>
          <a:p>
            <a:r>
              <a:rPr lang="en-US" sz="8000" dirty="0" smtClean="0"/>
              <a:t>ARGUMENT</a:t>
            </a:r>
            <a:endParaRPr lang="en-US" sz="8000" dirty="0"/>
          </a:p>
        </p:txBody>
      </p:sp>
    </p:spTree>
    <p:extLst>
      <p:ext uri="{BB962C8B-B14F-4D97-AF65-F5344CB8AC3E}">
        <p14:creationId xmlns:p14="http://schemas.microsoft.com/office/powerpoint/2010/main" val="4277841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36700"/>
            <a:ext cx="11595100" cy="4492879"/>
          </a:xfrm>
        </p:spPr>
        <p:txBody>
          <a:bodyPr>
            <a:noAutofit/>
          </a:bodyPr>
          <a:lstStyle/>
          <a:p>
            <a:pPr marL="45720" indent="0">
              <a:buNone/>
            </a:pPr>
            <a:r>
              <a:rPr lang="en-US" sz="4000" dirty="0"/>
              <a:t>Also known as </a:t>
            </a:r>
            <a:r>
              <a:rPr lang="en-US" sz="4000" b="1" dirty="0">
                <a:solidFill>
                  <a:schemeClr val="accent1">
                    <a:lumMod val="60000"/>
                    <a:lumOff val="40000"/>
                  </a:schemeClr>
                </a:solidFill>
              </a:rPr>
              <a:t>argumentation</a:t>
            </a:r>
            <a:r>
              <a:rPr lang="en-US" sz="4000" dirty="0"/>
              <a:t>, written arguments share common goals with spoken ones: </a:t>
            </a:r>
            <a:endParaRPr lang="en-US" sz="4000" dirty="0" smtClean="0"/>
          </a:p>
          <a:p>
            <a:r>
              <a:rPr lang="en-US" sz="4000" dirty="0" smtClean="0"/>
              <a:t>they </a:t>
            </a:r>
            <a:r>
              <a:rPr lang="en-US" sz="4000" dirty="0"/>
              <a:t>attempt to convince a reader to agree with a particular point of </a:t>
            </a:r>
            <a:r>
              <a:rPr lang="en-US" sz="4000" dirty="0" smtClean="0"/>
              <a:t>view</a:t>
            </a:r>
          </a:p>
          <a:p>
            <a:r>
              <a:rPr lang="en-US" sz="4000" dirty="0" smtClean="0"/>
              <a:t>to </a:t>
            </a:r>
            <a:r>
              <a:rPr lang="en-US" sz="4000" dirty="0"/>
              <a:t>make a particular </a:t>
            </a:r>
            <a:r>
              <a:rPr lang="en-US" sz="4000" dirty="0" smtClean="0"/>
              <a:t>decision</a:t>
            </a:r>
          </a:p>
          <a:p>
            <a:r>
              <a:rPr lang="en-US" sz="4000" dirty="0" smtClean="0"/>
              <a:t>or </a:t>
            </a:r>
            <a:r>
              <a:rPr lang="en-US" sz="4000" dirty="0"/>
              <a:t>to pursue a particular course of action. </a:t>
            </a:r>
            <a:endParaRPr lang="en-US" sz="4000" dirty="0"/>
          </a:p>
        </p:txBody>
      </p:sp>
      <p:sp>
        <p:nvSpPr>
          <p:cNvPr id="6" name="Title 5"/>
          <p:cNvSpPr>
            <a:spLocks noGrp="1"/>
          </p:cNvSpPr>
          <p:nvPr>
            <p:ph type="title"/>
          </p:nvPr>
        </p:nvSpPr>
        <p:spPr>
          <a:xfrm>
            <a:off x="419100" y="467360"/>
            <a:ext cx="10431780" cy="828040"/>
          </a:xfrm>
        </p:spPr>
        <p:txBody>
          <a:bodyPr>
            <a:normAutofit fontScale="90000"/>
          </a:bodyPr>
          <a:lstStyle/>
          <a:p>
            <a:r>
              <a:rPr lang="en-US" sz="5400" dirty="0" smtClean="0">
                <a:solidFill>
                  <a:schemeClr val="accent1">
                    <a:lumMod val="60000"/>
                    <a:lumOff val="40000"/>
                  </a:schemeClr>
                </a:solidFill>
              </a:rPr>
              <a:t>What is argument?</a:t>
            </a:r>
            <a:endParaRPr lang="en-US" sz="5400" dirty="0">
              <a:solidFill>
                <a:schemeClr val="accent1">
                  <a:lumMod val="60000"/>
                  <a:lumOff val="40000"/>
                </a:schemeClr>
              </a:solidFill>
            </a:endParaRPr>
          </a:p>
        </p:txBody>
      </p:sp>
    </p:spTree>
    <p:extLst>
      <p:ext uri="{BB962C8B-B14F-4D97-AF65-F5344CB8AC3E}">
        <p14:creationId xmlns:p14="http://schemas.microsoft.com/office/powerpoint/2010/main" val="2073112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73200"/>
            <a:ext cx="10850880" cy="4556379"/>
          </a:xfrm>
        </p:spPr>
        <p:txBody>
          <a:bodyPr>
            <a:normAutofit/>
          </a:bodyPr>
          <a:lstStyle/>
          <a:p>
            <a:r>
              <a:rPr lang="en-US" sz="3600" dirty="0"/>
              <a:t>Written arguments, however, involve the presentation of well-chosen evidence and the artful control of language. Writers of arguments must imagine their probable audience and predict the sorts of objections that may be raised. Writers must choose in advance a specific, sufficiently detailed thesis or proposition. </a:t>
            </a:r>
            <a:endParaRPr lang="en-US" sz="3600" dirty="0"/>
          </a:p>
        </p:txBody>
      </p:sp>
      <p:sp>
        <p:nvSpPr>
          <p:cNvPr id="3" name="Title 2"/>
          <p:cNvSpPr>
            <a:spLocks noGrp="1"/>
          </p:cNvSpPr>
          <p:nvPr>
            <p:ph type="title"/>
          </p:nvPr>
        </p:nvSpPr>
        <p:spPr>
          <a:xfrm>
            <a:off x="88900" y="467360"/>
            <a:ext cx="10761980" cy="828040"/>
          </a:xfrm>
        </p:spPr>
        <p:txBody>
          <a:bodyPr>
            <a:normAutofit/>
          </a:bodyPr>
          <a:lstStyle/>
          <a:p>
            <a:r>
              <a:rPr lang="en-US" sz="4000" b="1" dirty="0" smtClean="0">
                <a:solidFill>
                  <a:schemeClr val="accent1">
                    <a:lumMod val="60000"/>
                    <a:lumOff val="40000"/>
                  </a:schemeClr>
                </a:solidFill>
              </a:rPr>
              <a:t>Written vs. Verbal Argument</a:t>
            </a:r>
            <a:endParaRPr lang="en-US" sz="4000" b="1" dirty="0">
              <a:solidFill>
                <a:schemeClr val="accent1">
                  <a:lumMod val="60000"/>
                  <a:lumOff val="40000"/>
                </a:schemeClr>
              </a:solidFill>
            </a:endParaRPr>
          </a:p>
        </p:txBody>
      </p:sp>
    </p:spTree>
    <p:extLst>
      <p:ext uri="{BB962C8B-B14F-4D97-AF65-F5344CB8AC3E}">
        <p14:creationId xmlns:p14="http://schemas.microsoft.com/office/powerpoint/2010/main" val="35988085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92100" y="1206500"/>
            <a:ext cx="10558780" cy="4823079"/>
          </a:xfrm>
        </p:spPr>
        <p:txBody>
          <a:bodyPr>
            <a:normAutofit/>
          </a:bodyPr>
          <a:lstStyle/>
          <a:p>
            <a:r>
              <a:rPr lang="en-US" sz="3600" dirty="0"/>
              <a:t>There is a greater need to </a:t>
            </a:r>
            <a:r>
              <a:rPr lang="en-US" sz="3600" dirty="0" smtClean="0"/>
              <a:t>be:</a:t>
            </a:r>
          </a:p>
          <a:p>
            <a:r>
              <a:rPr lang="en-US" sz="3600" dirty="0" smtClean="0"/>
              <a:t> organized</a:t>
            </a:r>
          </a:p>
          <a:p>
            <a:r>
              <a:rPr lang="en-US" sz="3600" dirty="0" smtClean="0"/>
              <a:t>to </a:t>
            </a:r>
            <a:r>
              <a:rPr lang="en-US" sz="3600" dirty="0"/>
              <a:t>choose the most effective types of evidence from all that is </a:t>
            </a:r>
            <a:r>
              <a:rPr lang="en-US" sz="3600" dirty="0" smtClean="0"/>
              <a:t>available</a:t>
            </a:r>
          </a:p>
          <a:p>
            <a:r>
              <a:rPr lang="en-US" sz="3600" dirty="0" smtClean="0"/>
              <a:t>to </a:t>
            </a:r>
            <a:r>
              <a:rPr lang="en-US" sz="3600" dirty="0"/>
              <a:t>determine the strategies of rhetoric, language, and style that will best suit the argument’s subject, purpose, and thesis and ensure its effect on the intended audience. </a:t>
            </a:r>
            <a:endParaRPr lang="en-US" sz="3600" dirty="0" smtClean="0"/>
          </a:p>
          <a:p>
            <a:endParaRPr lang="en-US" dirty="0"/>
          </a:p>
        </p:txBody>
      </p:sp>
      <p:sp>
        <p:nvSpPr>
          <p:cNvPr id="3" name="Title 2"/>
          <p:cNvSpPr>
            <a:spLocks noGrp="1"/>
          </p:cNvSpPr>
          <p:nvPr>
            <p:ph type="title"/>
          </p:nvPr>
        </p:nvSpPr>
        <p:spPr>
          <a:xfrm>
            <a:off x="292100" y="467360"/>
            <a:ext cx="10558780" cy="739140"/>
          </a:xfrm>
        </p:spPr>
        <p:txBody>
          <a:bodyPr>
            <a:normAutofit/>
          </a:bodyPr>
          <a:lstStyle/>
          <a:p>
            <a:r>
              <a:rPr lang="en-US" sz="4000" dirty="0" smtClean="0">
                <a:solidFill>
                  <a:schemeClr val="accent1">
                    <a:lumMod val="60000"/>
                    <a:lumOff val="40000"/>
                  </a:schemeClr>
                </a:solidFill>
              </a:rPr>
              <a:t>In written argument</a:t>
            </a:r>
            <a:endParaRPr lang="en-US" sz="4000" dirty="0">
              <a:solidFill>
                <a:schemeClr val="accent1">
                  <a:lumMod val="60000"/>
                  <a:lumOff val="40000"/>
                </a:schemeClr>
              </a:solidFill>
            </a:endParaRPr>
          </a:p>
        </p:txBody>
      </p:sp>
    </p:spTree>
    <p:extLst>
      <p:ext uri="{BB962C8B-B14F-4D97-AF65-F5344CB8AC3E}">
        <p14:creationId xmlns:p14="http://schemas.microsoft.com/office/powerpoint/2010/main" val="41766416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5900" y="1485900"/>
            <a:ext cx="10634980" cy="4940300"/>
          </a:xfrm>
        </p:spPr>
        <p:txBody>
          <a:bodyPr>
            <a:noAutofit/>
          </a:bodyPr>
          <a:lstStyle/>
          <a:p>
            <a:r>
              <a:rPr lang="en-US" sz="3600" dirty="0"/>
              <a:t>1. Determine the Thesis or </a:t>
            </a:r>
            <a:r>
              <a:rPr lang="en-US" sz="3600" dirty="0" smtClean="0"/>
              <a:t>Proposition</a:t>
            </a:r>
          </a:p>
          <a:p>
            <a:r>
              <a:rPr lang="en-US" sz="3600" dirty="0"/>
              <a:t>2. Take Account of Your </a:t>
            </a:r>
            <a:r>
              <a:rPr lang="en-US" sz="3600" dirty="0" smtClean="0"/>
              <a:t>Audience</a:t>
            </a:r>
          </a:p>
          <a:p>
            <a:r>
              <a:rPr lang="en-US" sz="3600" dirty="0"/>
              <a:t>3. Gather the Necessary Supporting Evidence</a:t>
            </a:r>
          </a:p>
          <a:p>
            <a:r>
              <a:rPr lang="en-US" sz="3600" dirty="0"/>
              <a:t>4. Settle on an Organizational Pattern</a:t>
            </a:r>
          </a:p>
          <a:p>
            <a:r>
              <a:rPr lang="en-US" sz="3600" dirty="0"/>
              <a:t>5. Consider Refutations to Your </a:t>
            </a:r>
            <a:r>
              <a:rPr lang="en-US" sz="3600" dirty="0" smtClean="0"/>
              <a:t>Argument</a:t>
            </a:r>
          </a:p>
          <a:p>
            <a:r>
              <a:rPr lang="en-US" sz="3600" dirty="0"/>
              <a:t>6. Avoid Faulty Reasoning</a:t>
            </a:r>
          </a:p>
          <a:p>
            <a:r>
              <a:rPr lang="en-US" sz="3600" dirty="0"/>
              <a:t>7. Conclude Forcefully</a:t>
            </a:r>
          </a:p>
          <a:p>
            <a:endParaRPr lang="en-US" sz="3600" dirty="0"/>
          </a:p>
          <a:p>
            <a:endParaRPr lang="en-US" sz="3600" dirty="0"/>
          </a:p>
        </p:txBody>
      </p:sp>
      <p:sp>
        <p:nvSpPr>
          <p:cNvPr id="3" name="Title 2"/>
          <p:cNvSpPr>
            <a:spLocks noGrp="1"/>
          </p:cNvSpPr>
          <p:nvPr>
            <p:ph type="title"/>
          </p:nvPr>
        </p:nvSpPr>
        <p:spPr>
          <a:xfrm>
            <a:off x="127000" y="467360"/>
            <a:ext cx="10723880" cy="764540"/>
          </a:xfrm>
        </p:spPr>
        <p:txBody>
          <a:bodyPr>
            <a:noAutofit/>
          </a:bodyPr>
          <a:lstStyle/>
          <a:p>
            <a:r>
              <a:rPr lang="en-US" sz="3600" dirty="0" smtClean="0">
                <a:solidFill>
                  <a:schemeClr val="accent1">
                    <a:lumMod val="60000"/>
                    <a:lumOff val="40000"/>
                  </a:schemeClr>
                </a:solidFill>
              </a:rPr>
              <a:t>What you need to write an effective argument essay</a:t>
            </a:r>
            <a:endParaRPr lang="en-US" sz="3600" dirty="0">
              <a:solidFill>
                <a:schemeClr val="accent1">
                  <a:lumMod val="60000"/>
                  <a:lumOff val="40000"/>
                </a:schemeClr>
              </a:solidFill>
            </a:endParaRPr>
          </a:p>
        </p:txBody>
      </p:sp>
    </p:spTree>
    <p:extLst>
      <p:ext uri="{BB962C8B-B14F-4D97-AF65-F5344CB8AC3E}">
        <p14:creationId xmlns:p14="http://schemas.microsoft.com/office/powerpoint/2010/main" val="18586577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1600" y="1562100"/>
            <a:ext cx="10749280" cy="4467479"/>
          </a:xfrm>
        </p:spPr>
        <p:txBody>
          <a:bodyPr>
            <a:normAutofit/>
          </a:bodyPr>
          <a:lstStyle/>
          <a:p>
            <a:r>
              <a:rPr lang="en-US" sz="3600" dirty="0" smtClean="0"/>
              <a:t>Your </a:t>
            </a:r>
            <a:r>
              <a:rPr lang="en-US" sz="3600" dirty="0"/>
              <a:t>willingness to research, to dig up evidence, to find the most effective organizational pattern for your material, to construct strong paragraphs and sentences, and to find just the right diction to convey your argument is a direct reflection of just how strongly you take a stand and how much you believe in that stand. </a:t>
            </a:r>
            <a:r>
              <a:rPr lang="en-US" sz="3600" dirty="0">
                <a:solidFill>
                  <a:schemeClr val="accent1">
                    <a:lumMod val="60000"/>
                    <a:lumOff val="40000"/>
                  </a:schemeClr>
                </a:solidFill>
              </a:rPr>
              <a:t>With a strong stand</a:t>
            </a:r>
            <a:r>
              <a:rPr lang="en-US" sz="3600" dirty="0"/>
              <a:t>, you can argue vigorously and convincingly.</a:t>
            </a:r>
            <a:endParaRPr lang="en-US" sz="3600" dirty="0"/>
          </a:p>
        </p:txBody>
      </p:sp>
      <p:sp>
        <p:nvSpPr>
          <p:cNvPr id="3" name="Title 2"/>
          <p:cNvSpPr>
            <a:spLocks noGrp="1"/>
          </p:cNvSpPr>
          <p:nvPr>
            <p:ph type="title"/>
          </p:nvPr>
        </p:nvSpPr>
        <p:spPr>
          <a:xfrm>
            <a:off x="101600" y="467360"/>
            <a:ext cx="10749280" cy="828040"/>
          </a:xfrm>
        </p:spPr>
        <p:txBody>
          <a:bodyPr/>
          <a:lstStyle/>
          <a:p>
            <a:r>
              <a:rPr lang="en-US" b="1" dirty="0" smtClean="0">
                <a:solidFill>
                  <a:schemeClr val="accent1">
                    <a:lumMod val="60000"/>
                    <a:lumOff val="40000"/>
                  </a:schemeClr>
                </a:solidFill>
              </a:rPr>
              <a:t>To write an effective argument - Take a Stand</a:t>
            </a:r>
            <a:endParaRPr lang="en-US" b="1" dirty="0">
              <a:solidFill>
                <a:schemeClr val="accent1">
                  <a:lumMod val="60000"/>
                  <a:lumOff val="40000"/>
                </a:schemeClr>
              </a:solidFill>
            </a:endParaRPr>
          </a:p>
        </p:txBody>
      </p:sp>
    </p:spTree>
    <p:extLst>
      <p:ext uri="{BB962C8B-B14F-4D97-AF65-F5344CB8AC3E}">
        <p14:creationId xmlns:p14="http://schemas.microsoft.com/office/powerpoint/2010/main" val="32252564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Company meeting presentatio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2"/>
        </a:lnRef>
        <a:fillRef idx="3">
          <a:schemeClr val="accent2"/>
        </a:fillRef>
        <a:effectRef idx="2">
          <a:schemeClr val="accent2"/>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Company meeting presentation" id="{8B148BA1-4350-489B-9CE2-8A9FD6C201E9}" vid="{EB7F512D-8019-4D33-935E-F7B3C563341B}"/>
    </a:ext>
  </a:extLst>
</a:theme>
</file>

<file path=ppt/theme/theme2.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F1A4965-9CEC-434C-9111-E2171C25B6F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Company or project meeting presentation</Template>
  <TotalTime>0</TotalTime>
  <Words>313</Words>
  <Application>Microsoft Office PowerPoint</Application>
  <PresentationFormat>Widescreen</PresentationFormat>
  <Paragraphs>27</Paragraphs>
  <Slides>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Cambria</vt:lpstr>
      <vt:lpstr>Wingdings</vt:lpstr>
      <vt:lpstr>Wingdings 2</vt:lpstr>
      <vt:lpstr>Company meeting presentation</vt:lpstr>
      <vt:lpstr>ARGUMENT</vt:lpstr>
      <vt:lpstr>What is argument?</vt:lpstr>
      <vt:lpstr>Written vs. Verbal Argument</vt:lpstr>
      <vt:lpstr>In written argument</vt:lpstr>
      <vt:lpstr>What you need to write an effective argument essay</vt:lpstr>
      <vt:lpstr>To write an effective argument - Take a Stand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2014-12-08T12:58:09Z</dcterms:created>
  <dcterms:modified xsi:type="dcterms:W3CDTF">2014-12-08T18:48:39Z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TC034605099991</vt:lpwstr>
  </property>
</Properties>
</file>